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62" r:id="rId5"/>
    <p:sldId id="269" r:id="rId6"/>
    <p:sldId id="263" r:id="rId7"/>
    <p:sldId id="271" r:id="rId8"/>
    <p:sldId id="264" r:id="rId9"/>
    <p:sldId id="272" r:id="rId10"/>
    <p:sldId id="26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274" autoAdjust="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2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64A-72CF-C441-851B-9E03BDDBD12C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6CDB-E5FA-5949-8220-050A96F3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64A-72CF-C441-851B-9E03BDDBD12C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6CDB-E5FA-5949-8220-050A96F3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7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64A-72CF-C441-851B-9E03BDDBD12C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6CDB-E5FA-5949-8220-050A96F3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64A-72CF-C441-851B-9E03BDDBD12C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6CDB-E5FA-5949-8220-050A96F3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64A-72CF-C441-851B-9E03BDDBD12C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6CDB-E5FA-5949-8220-050A96F3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3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64A-72CF-C441-851B-9E03BDDBD12C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6CDB-E5FA-5949-8220-050A96F3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8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64A-72CF-C441-851B-9E03BDDBD12C}" type="datetimeFigureOut">
              <a:rPr lang="en-US" smtClean="0"/>
              <a:t>4/5/16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6CDB-E5FA-5949-8220-050A96F3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1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64A-72CF-C441-851B-9E03BDDBD12C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6CDB-E5FA-5949-8220-050A96F3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8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64A-72CF-C441-851B-9E03BDDBD12C}" type="datetimeFigureOut">
              <a:rPr lang="en-US" smtClean="0"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6CDB-E5FA-5949-8220-050A96F3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64A-72CF-C441-851B-9E03BDDBD12C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6CDB-E5FA-5949-8220-050A96F3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2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664A-72CF-C441-851B-9E03BDDBD12C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6CDB-E5FA-5949-8220-050A96F3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B664A-72CF-C441-851B-9E03BDDBD12C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16CDB-E5FA-5949-8220-050A96F39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6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entury Schoolbook"/>
                <a:cs typeface="Century Schoolbook"/>
              </a:rPr>
              <a:t>The TWA 3 Young Triple System</a:t>
            </a:r>
            <a:endParaRPr lang="en-US" dirty="0">
              <a:latin typeface="Century Schoolbook"/>
              <a:cs typeface="Century School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Ian Avilez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Northern Arizona University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Mentor: Lisa Prato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Lowell Observatory</a:t>
            </a:r>
          </a:p>
          <a:p>
            <a:endParaRPr lang="en-US" dirty="0">
              <a:latin typeface="Century Schoolbook"/>
              <a:cs typeface="Century School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26100"/>
            <a:ext cx="1371600" cy="183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37" y="4553074"/>
            <a:ext cx="1358038" cy="22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8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Schoolbook"/>
                <a:cs typeface="Century Schoolbook"/>
              </a:rPr>
              <a:t>Next Steps</a:t>
            </a:r>
            <a:endParaRPr lang="en-US" dirty="0">
              <a:latin typeface="Century Schoolbook"/>
              <a:cs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entury Schoolbook"/>
                <a:cs typeface="Century Schoolbook"/>
              </a:rPr>
              <a:t>Determine temperatures of TWA 3B and Disk</a:t>
            </a:r>
          </a:p>
          <a:p>
            <a:endParaRPr lang="en-US" dirty="0" smtClean="0">
              <a:latin typeface="Century Schoolbook"/>
              <a:cs typeface="Century Schoolbook"/>
            </a:endParaRPr>
          </a:p>
          <a:p>
            <a:endParaRPr lang="en-US" dirty="0" smtClean="0">
              <a:latin typeface="Century Schoolbook"/>
              <a:cs typeface="Century Schoolboo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entury Schoolbook"/>
                <a:cs typeface="Century Schoolbook"/>
              </a:rPr>
              <a:t>Compare stellar properties to disk properties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69921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Acknowledgements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Lisa Prato</a:t>
            </a:r>
          </a:p>
          <a:p>
            <a:r>
              <a:rPr lang="en-US" dirty="0" smtClean="0">
                <a:latin typeface="Century Schoolbook" panose="02040604050505020304" pitchFamily="18" charset="0"/>
              </a:rPr>
              <a:t>Thomas Allen</a:t>
            </a:r>
          </a:p>
          <a:p>
            <a:r>
              <a:rPr lang="en-US" dirty="0" err="1" smtClean="0">
                <a:latin typeface="Century Schoolbook" panose="02040604050505020304" pitchFamily="18" charset="0"/>
              </a:rPr>
              <a:t>Nuria</a:t>
            </a:r>
            <a:r>
              <a:rPr lang="en-US" dirty="0" smtClean="0">
                <a:latin typeface="Century Schoolbook" panose="02040604050505020304" pitchFamily="18" charset="0"/>
              </a:rPr>
              <a:t> Wright-</a:t>
            </a:r>
            <a:r>
              <a:rPr lang="en-US" dirty="0" err="1" smtClean="0">
                <a:latin typeface="Century Schoolbook" panose="02040604050505020304" pitchFamily="18" charset="0"/>
              </a:rPr>
              <a:t>Garba</a:t>
            </a:r>
            <a:endParaRPr lang="en-US" dirty="0" smtClean="0">
              <a:latin typeface="Century Schoolbook" panose="02040604050505020304" pitchFamily="18" charset="0"/>
            </a:endParaRPr>
          </a:p>
          <a:p>
            <a:r>
              <a:rPr lang="en-US" dirty="0" smtClean="0">
                <a:latin typeface="Century Schoolbook" panose="02040604050505020304" pitchFamily="18" charset="0"/>
              </a:rPr>
              <a:t>Lauren Biddle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Nadine Barlow</a:t>
            </a:r>
          </a:p>
          <a:p>
            <a:r>
              <a:rPr lang="en-US" dirty="0" smtClean="0">
                <a:latin typeface="Century Schoolbook" panose="02040604050505020304" pitchFamily="18" charset="0"/>
              </a:rPr>
              <a:t>Kathleen </a:t>
            </a:r>
            <a:r>
              <a:rPr lang="en-US" dirty="0" err="1" smtClean="0">
                <a:latin typeface="Century Schoolbook" panose="02040604050505020304" pitchFamily="18" charset="0"/>
              </a:rPr>
              <a:t>Stigmon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6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Schoolbook"/>
                <a:cs typeface="Century Schoolbook"/>
              </a:rPr>
              <a:t>Stellar Formation</a:t>
            </a:r>
            <a:endParaRPr lang="en-US" dirty="0">
              <a:latin typeface="Century Schoolbook"/>
              <a:cs typeface="Century Schoolbook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388555" y="6140274"/>
            <a:ext cx="24565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Century Schoolbook"/>
                <a:cs typeface="Century Schoolbook"/>
              </a:rPr>
              <a:t>Credit: Bill Saxton, NRAO/AUI/NSF</a:t>
            </a:r>
            <a:endParaRPr lang="en-US" sz="105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03362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8226"/>
            <a:ext cx="2592198" cy="22341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Multiple Star Systems</a:t>
            </a:r>
            <a:endParaRPr lang="en-US" dirty="0">
              <a:latin typeface="Century Schoolbook"/>
              <a:cs typeface="Century Schoolbook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526" r="7526"/>
          <a:stretch>
            <a:fillRect/>
          </a:stretch>
        </p:blipFill>
        <p:spPr>
          <a:xfrm>
            <a:off x="3180073" y="163180"/>
            <a:ext cx="5806149" cy="6506814"/>
          </a:xfrm>
        </p:spPr>
      </p:pic>
      <p:sp>
        <p:nvSpPr>
          <p:cNvPr id="6" name="TextBox 5"/>
          <p:cNvSpPr txBox="1"/>
          <p:nvPr/>
        </p:nvSpPr>
        <p:spPr>
          <a:xfrm>
            <a:off x="1465808" y="6416078"/>
            <a:ext cx="15835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Century Schoolbook"/>
                <a:cs typeface="Century Schoolbook"/>
              </a:rPr>
              <a:t>Credit: </a:t>
            </a:r>
            <a:r>
              <a:rPr lang="en-US" sz="1050" dirty="0" err="1" smtClean="0">
                <a:latin typeface="Century Schoolbook"/>
                <a:cs typeface="Century Schoolbook"/>
              </a:rPr>
              <a:t>planetfacts.org</a:t>
            </a:r>
            <a:endParaRPr lang="en-US" sz="105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16560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478987main_pia13346-ful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r="1430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97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Schoolbook"/>
                <a:cs typeface="Century Schoolbook"/>
              </a:rPr>
              <a:t>TWA 3</a:t>
            </a:r>
            <a:endParaRPr lang="en-US" dirty="0">
              <a:latin typeface="Century Schoolbook"/>
              <a:cs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TW Hydrae Association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180 Light Years away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10 Million Years old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Triple system</a:t>
            </a:r>
          </a:p>
          <a:p>
            <a:pPr lvl="1"/>
            <a:r>
              <a:rPr lang="en-US" dirty="0" smtClean="0">
                <a:latin typeface="Century Schoolbook"/>
                <a:cs typeface="Century Schoolbook"/>
              </a:rPr>
              <a:t>Spectroscopic Binary Period: ~ 34 days </a:t>
            </a:r>
          </a:p>
          <a:p>
            <a:pPr lvl="1"/>
            <a:r>
              <a:rPr lang="en-US" dirty="0" smtClean="0">
                <a:latin typeface="Century Schoolbook"/>
                <a:cs typeface="Century Schoolbook"/>
              </a:rPr>
              <a:t>Visual Tertiary Period: hundreds of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9595" y="6126163"/>
            <a:ext cx="19672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Century Schoolbook"/>
                <a:cs typeface="Century Schoolbook"/>
              </a:rPr>
              <a:t>Credit: NASA/JPL – Caltech</a:t>
            </a:r>
            <a:endParaRPr lang="en-US" sz="105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03673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550" y="753584"/>
            <a:ext cx="3173702" cy="85786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TWA 3</a:t>
            </a:r>
            <a:endParaRPr lang="en-US" dirty="0">
              <a:latin typeface="Century Schoolbook"/>
              <a:cs typeface="Century Schoolbook"/>
            </a:endParaRPr>
          </a:p>
        </p:txBody>
      </p:sp>
      <p:pic>
        <p:nvPicPr>
          <p:cNvPr id="4" name="Content Placeholder 3" descr="Screen Shot 2016-02-29 at 5.22.0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71" b="32"/>
          <a:stretch/>
        </p:blipFill>
        <p:spPr>
          <a:xfrm>
            <a:off x="82600" y="657535"/>
            <a:ext cx="5940778" cy="5699034"/>
          </a:xfrm>
        </p:spPr>
      </p:pic>
      <p:sp>
        <p:nvSpPr>
          <p:cNvPr id="5" name="TextBox 4"/>
          <p:cNvSpPr txBox="1"/>
          <p:nvPr/>
        </p:nvSpPr>
        <p:spPr>
          <a:xfrm>
            <a:off x="4328365" y="6356569"/>
            <a:ext cx="1536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Century Schoolbook"/>
                <a:cs typeface="Century Schoolbook"/>
              </a:rPr>
              <a:t>Credit: Gail Schaefer</a:t>
            </a:r>
            <a:endParaRPr lang="en-US" sz="1050" dirty="0">
              <a:latin typeface="Century Schoolbook"/>
              <a:cs typeface="Century School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4550" y="1643882"/>
            <a:ext cx="3279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entury Schoolbook"/>
                <a:cs typeface="Century Schoolbook"/>
              </a:rPr>
              <a:t>Black Contours: Dust in </a:t>
            </a:r>
            <a:r>
              <a:rPr lang="en-US" sz="2400" dirty="0" err="1" smtClean="0">
                <a:latin typeface="Century Schoolbook"/>
                <a:cs typeface="Century Schoolbook"/>
              </a:rPr>
              <a:t>Circumbinary</a:t>
            </a:r>
            <a:r>
              <a:rPr lang="en-US" sz="2400" dirty="0" smtClean="0">
                <a:latin typeface="Century Schoolbook"/>
                <a:cs typeface="Century Schoolbook"/>
              </a:rPr>
              <a:t> Disk (Andrews et al. 2010)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entury Schoolbook"/>
                <a:cs typeface="Century Schoolbook"/>
              </a:rPr>
              <a:t>Colored Ellipses: </a:t>
            </a:r>
            <a:r>
              <a:rPr lang="en-US" sz="2400" dirty="0">
                <a:latin typeface="Century Schoolbook"/>
                <a:cs typeface="Century Schoolbook"/>
              </a:rPr>
              <a:t>F</a:t>
            </a:r>
            <a:r>
              <a:rPr lang="en-US" sz="2400" dirty="0" smtClean="0">
                <a:latin typeface="Century Schoolbook"/>
                <a:cs typeface="Century Schoolbook"/>
              </a:rPr>
              <a:t>amily of Orbits (</a:t>
            </a:r>
            <a:r>
              <a:rPr lang="en-US" sz="2400" dirty="0" err="1" smtClean="0">
                <a:latin typeface="Century Schoolbook"/>
                <a:cs typeface="Century Schoolbook"/>
              </a:rPr>
              <a:t>Kellog</a:t>
            </a:r>
            <a:r>
              <a:rPr lang="en-US" sz="2400" dirty="0" smtClean="0">
                <a:latin typeface="Century Schoolbook"/>
                <a:cs typeface="Century Schoolbook"/>
              </a:rPr>
              <a:t> et al. in prep)</a:t>
            </a:r>
            <a:endParaRPr lang="en-US" sz="24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15168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Spectral Energy Distribution (SED)</a:t>
            </a:r>
            <a:endParaRPr lang="en-US" dirty="0">
              <a:latin typeface="Century Schoolbook"/>
              <a:cs typeface="Century Schoolbook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0072" b="-20072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5960902" y="5503375"/>
            <a:ext cx="27258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Century Schoolbook"/>
                <a:cs typeface="Century Schoolbook"/>
              </a:rPr>
              <a:t>Credit: NASA/JPL-Caltech/T. Pyle (SSC)</a:t>
            </a:r>
            <a:endParaRPr lang="en-US" sz="1050" dirty="0">
              <a:latin typeface="Century Schoolbook"/>
              <a:cs typeface="Century School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Looking at intensity of light at different wavelengths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Different wavelengths indicate different information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Wien’s Law</a:t>
            </a:r>
          </a:p>
          <a:p>
            <a:pPr lvl="1"/>
            <a:r>
              <a:rPr lang="en-US" sz="2800" dirty="0" smtClean="0">
                <a:latin typeface="Century Schoolbook"/>
                <a:cs typeface="Century Schoolbook"/>
              </a:rPr>
              <a:t>Peak is proportional to 1/T</a:t>
            </a:r>
            <a:endParaRPr lang="en-US" sz="28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42243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78" y="2849454"/>
            <a:ext cx="24337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DCT Data</a:t>
            </a: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3"/>
          <a:stretch/>
        </p:blipFill>
        <p:spPr>
          <a:xfrm>
            <a:off x="2780030" y="175515"/>
            <a:ext cx="6199490" cy="6496875"/>
          </a:xfrm>
        </p:spPr>
      </p:pic>
      <p:sp>
        <p:nvSpPr>
          <p:cNvPr id="6" name="Rectangle 5"/>
          <p:cNvSpPr/>
          <p:nvPr/>
        </p:nvSpPr>
        <p:spPr>
          <a:xfrm>
            <a:off x="1386622" y="6388558"/>
            <a:ext cx="12875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Century Schoolbook"/>
                <a:cs typeface="Century Schoolbook"/>
              </a:rPr>
              <a:t>Credit: </a:t>
            </a:r>
            <a:r>
              <a:rPr lang="en-US" sz="1050" dirty="0" smtClean="0">
                <a:latin typeface="Century Schoolbook"/>
                <a:cs typeface="Century Schoolbook"/>
              </a:rPr>
              <a:t>Ian </a:t>
            </a:r>
            <a:r>
              <a:rPr lang="en-US" sz="1050" dirty="0" err="1" smtClean="0">
                <a:latin typeface="Century Schoolbook"/>
                <a:cs typeface="Century Schoolbook"/>
              </a:rPr>
              <a:t>Avilez</a:t>
            </a:r>
            <a:endParaRPr lang="en-US" sz="105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69016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wa3b_nofit.p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>
            <a:fillRect/>
          </a:stretch>
        </p:blipFill>
        <p:spPr>
          <a:xfrm>
            <a:off x="4486240" y="929688"/>
            <a:ext cx="4798870" cy="53779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Schoolbook"/>
                <a:cs typeface="Century Schoolbook"/>
              </a:rPr>
              <a:t>SED for TWA 3a and TWA 3b</a:t>
            </a:r>
            <a:endParaRPr lang="en-US" dirty="0">
              <a:latin typeface="Century Schoolbook"/>
              <a:cs typeface="Century Schoolbook"/>
            </a:endParaRPr>
          </a:p>
        </p:txBody>
      </p:sp>
      <p:pic>
        <p:nvPicPr>
          <p:cNvPr id="5" name="Content Placeholder 4" descr="twa3a_nofit.ps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>
            <a:fillRect/>
          </a:stretch>
        </p:blipFill>
        <p:spPr>
          <a:xfrm>
            <a:off x="-114458" y="959556"/>
            <a:ext cx="4772217" cy="5348111"/>
          </a:xfrm>
        </p:spPr>
      </p:pic>
      <p:sp>
        <p:nvSpPr>
          <p:cNvPr id="7" name="TextBox 6"/>
          <p:cNvSpPr txBox="1"/>
          <p:nvPr/>
        </p:nvSpPr>
        <p:spPr>
          <a:xfrm>
            <a:off x="1749778" y="174097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TWA 3a</a:t>
            </a:r>
            <a:endParaRPr lang="en-US" dirty="0">
              <a:latin typeface="Century Schoolbook"/>
              <a:cs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8467" y="1726861"/>
            <a:ext cx="105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TWA 3b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17963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Schoolbook"/>
                <a:cs typeface="Century Schoolbook"/>
              </a:rPr>
              <a:t>Blackbody Fit for TWA 3A</a:t>
            </a:r>
            <a:endParaRPr lang="en-US" dirty="0">
              <a:latin typeface="Century Schoolbook"/>
              <a:cs typeface="Century Schoolbook"/>
            </a:endParaRPr>
          </a:p>
        </p:txBody>
      </p:sp>
      <p:pic>
        <p:nvPicPr>
          <p:cNvPr id="5" name="Content Placeholder 4" descr="idl.ps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t="9072" r="6990" b="48653"/>
          <a:stretch/>
        </p:blipFill>
        <p:spPr>
          <a:xfrm>
            <a:off x="1337174" y="1600199"/>
            <a:ext cx="6472008" cy="4525963"/>
          </a:xfrm>
        </p:spPr>
      </p:pic>
      <p:sp>
        <p:nvSpPr>
          <p:cNvPr id="6" name="TextBox 5"/>
          <p:cNvSpPr txBox="1"/>
          <p:nvPr/>
        </p:nvSpPr>
        <p:spPr>
          <a:xfrm>
            <a:off x="3624043" y="6126162"/>
            <a:ext cx="1888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Schoolbook"/>
                <a:cs typeface="Century Schoolbook"/>
              </a:rPr>
              <a:t>Wavelength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64267" y="3629331"/>
            <a:ext cx="148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Schoolbook"/>
                <a:cs typeface="Century Schoolbook"/>
              </a:rPr>
              <a:t>Intensity</a:t>
            </a:r>
            <a:endParaRPr lang="en-US" sz="24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90248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201</Words>
  <Application>Microsoft Macintosh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TWA 3 Young Triple System</vt:lpstr>
      <vt:lpstr>Stellar Formation</vt:lpstr>
      <vt:lpstr>Multiple Star Systems</vt:lpstr>
      <vt:lpstr>TWA 3</vt:lpstr>
      <vt:lpstr>TWA 3</vt:lpstr>
      <vt:lpstr>Spectral Energy Distribution (SED)</vt:lpstr>
      <vt:lpstr>DCT Data</vt:lpstr>
      <vt:lpstr>SED for TWA 3a and TWA 3b</vt:lpstr>
      <vt:lpstr>Blackbody Fit for TWA 3A</vt:lpstr>
      <vt:lpstr>Next Steps</vt:lpstr>
      <vt:lpstr>Acknowledgements</vt:lpstr>
    </vt:vector>
  </TitlesOfParts>
  <Company>Lowell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TWA 3 Young Triple System</dc:title>
  <dc:creator>Ian Avilez</dc:creator>
  <cp:lastModifiedBy>Ian Avilez</cp:lastModifiedBy>
  <cp:revision>27</cp:revision>
  <dcterms:created xsi:type="dcterms:W3CDTF">2016-02-27T21:31:05Z</dcterms:created>
  <dcterms:modified xsi:type="dcterms:W3CDTF">2016-04-05T20:37:07Z</dcterms:modified>
</cp:coreProperties>
</file>